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2BEB5-2BF1-5A42-A2C5-7FEAD5C6D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77770" y="760469"/>
            <a:ext cx="9755187" cy="2766528"/>
          </a:xfrm>
        </p:spPr>
        <p:txBody>
          <a:bodyPr/>
          <a:lstStyle/>
          <a:p>
            <a:r>
              <a:rPr lang="sk-SK" dirty="0"/>
              <a:t>Obrana proti čiernej mágí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642803-31FC-3B42-96CC-C1928DE17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Aurori</a:t>
            </a:r>
          </a:p>
        </p:txBody>
      </p:sp>
    </p:spTree>
    <p:extLst>
      <p:ext uri="{BB962C8B-B14F-4D97-AF65-F5344CB8AC3E}">
        <p14:creationId xmlns:p14="http://schemas.microsoft.com/office/powerpoint/2010/main" val="147625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B0687-B820-AA43-9359-08558C69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Aurori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9B9BFF-E397-5A44-A82D-527A719DE9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667" y="1837765"/>
            <a:ext cx="10394707" cy="3311189"/>
          </a:xfrm>
        </p:spPr>
        <p:txBody>
          <a:bodyPr/>
          <a:lstStyle/>
          <a:p>
            <a:r>
              <a:rPr lang="sk-SK" b="1" i="1" u="none" strike="noStrike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Aurori</a:t>
            </a:r>
            <a:br>
              <a:rPr lang="sk-SK" b="1" i="1" u="none" strike="noStrike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sk-SK" b="1" i="0" u="none" strike="noStrike">
                <a:solidFill>
                  <a:srgbClr val="FFCC00"/>
                </a:solidFill>
                <a:effectLst/>
                <a:latin typeface="Verdana" panose="020B0604030504040204" pitchFamily="34" charset="0"/>
              </a:rPr>
              <a:t>Aurori sú ochrancovia čarodejníkov pred zlom. Sú veľmi inteligentní. Aurori bojujú proti lordovi Voldemortovi, jeho smrťožrútom, rôznym čarodejníkom, ktorí využívajú čiernu mágiu, černokňažníkom a zločincom.</a:t>
            </a:r>
            <a:br>
              <a:rPr lang="sk-SK" b="1" i="0" u="none" strike="noStrike">
                <a:solidFill>
                  <a:srgbClr val="FFCC00"/>
                </a:solidFill>
                <a:effectLst/>
                <a:latin typeface="Verdana" panose="020B0604030504040204" pitchFamily="34" charset="0"/>
              </a:rPr>
            </a:b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511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A678C-15E9-5F48-95A3-6DE87E2A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Nympharoda tonksová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7D6945-2D21-AA4B-9FD0-966F25947A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b="0" i="0" u="none" strike="noStrike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Nemá rada, keď jej niekto hovorí Nymphadora, stačí Tonksová. Nymphadora je metamorfmág, dokáže meniť svoj zovňajšok bez použitia kúziel alebo elixírov. Chodila na Rokfort do fakulty Bifľomor.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71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A4A9E-ECEA-D24B-A998-560E31C9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Remus Lupin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56B9C7-523D-EB4B-B1F3-347224078F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609" y="1978420"/>
            <a:ext cx="10394707" cy="3311189"/>
          </a:xfrm>
        </p:spPr>
        <p:txBody>
          <a:bodyPr/>
          <a:lstStyle/>
          <a:p>
            <a:r>
              <a:rPr lang="sk-SK" b="0" i="0" u="none" strike="noStrike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Chodil na Rokfort do fakulty Chrabromil. Mal kamarátov Jamesa Pottera, Siriusa Blacka a Petra Pettigrewa. V minulosti to bol vlkolak, no dnes je to animágus meniaci sa na vlka.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540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DD2CA-D6CD-244E-9185-16D3846B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Alastor Moody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005E5E-8F9F-2E42-9459-F7278CF56A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b="0" i="0" u="none" strike="noStrike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Bol strážnikom v Azkabane, no dnes je aurorom. Má sklenené oko a vždy pri sebe nosí svoju fľaštičku.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23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6DB3B-4C33-1847-889E-C608024B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889319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Širokouhlá</PresentationFormat>
  <Slides>6</Slides>
  <Notes>0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Hlavná udalosť</vt:lpstr>
      <vt:lpstr>Obrana proti čiernej mágí</vt:lpstr>
      <vt:lpstr>Aurori</vt:lpstr>
      <vt:lpstr>Nympharoda tonksová</vt:lpstr>
      <vt:lpstr>Remus Lupin</vt:lpstr>
      <vt:lpstr>Alastor Moody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Obrana proti čiernej mágí</dc:title>
  <dc:creator>Gabriel Floch</dc:creator>
  <cp:lastModifiedBy>Gabriel Floch</cp:lastModifiedBy>
  <cp:revision>2</cp:revision>
  <dcterms:created xsi:type="dcterms:W3CDTF">2020-11-05T12:34:43Z</dcterms:created>
  <dcterms:modified xsi:type="dcterms:W3CDTF">2020-11-06T08:41:32Z</dcterms:modified>
</cp:coreProperties>
</file>