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1C757C-7E1E-2845-9795-B9A0A23AE0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Obrana proti čiernej mágií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7BBF30A-AFC9-5A4F-AEB4-E1D31CD834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Časť 3.</a:t>
            </a:r>
          </a:p>
        </p:txBody>
      </p:sp>
    </p:spTree>
    <p:extLst>
      <p:ext uri="{BB962C8B-B14F-4D97-AF65-F5344CB8AC3E}">
        <p14:creationId xmlns:p14="http://schemas.microsoft.com/office/powerpoint/2010/main" val="428467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B3F62E-5E16-9844-B9F7-DA5BF88A1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Alecto Carrowá</a:t>
            </a:r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4AF5588-A4AB-EF43-B11A-EA42C9B9C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>
                <a:solidFill>
                  <a:srgbClr val="99CC00"/>
                </a:solidFill>
                <a:effectLst/>
              </a:rPr>
              <a:t>Má brata Amycusa Carrova. Utiekla z Azkabanu. </a:t>
            </a:r>
            <a:br>
              <a:rPr lang="sk-SK"/>
            </a:b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4455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A0B38F-749B-3541-9E59-AE162ABF8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Peter Pettigrew</a:t>
            </a:r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FD35129-7A56-084B-BB18-599A447A4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u="none" strike="noStrike">
                <a:solidFill>
                  <a:srgbClr val="99CC00"/>
                </a:solidFill>
                <a:effectLst/>
                <a:latin typeface="Trebuchet MS" panose="020B0603020202020204" pitchFamily="34" charset="0"/>
              </a:rPr>
              <a:t>Ľudia si dlhý čas mysleli, že ho zabil Sirius Black a že z Petra Pettigrewa zostal iba prst. Peter si však odrezal prst a premenil sa na potkana, keďže je animágus. Má prezývku Červochvost. Dlhý čas žil v rodine Weasleyovcov ako domáci miláčik s menom Prašivec. Na Rokforte chodil do Chrabromilu.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815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B4DC10F-837A-5E41-8C48-00CB499456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u="none" strike="noStrike">
                <a:solidFill>
                  <a:srgbClr val="99CC00"/>
                </a:solidFill>
                <a:effectLst/>
                <a:latin typeface="Trebuchet MS" panose="020B0603020202020204" pitchFamily="34" charset="0"/>
              </a:rPr>
              <a:t>Je to riaditeľ Durmstrangskej strednej školy čarodejníckej na severe Nórska.</a:t>
            </a:r>
            <a:endParaRPr lang="sk-SK"/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B0B5727D-87AA-A843-BC5D-D9E7352C01EF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Igor Karkarov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909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49263D-61FE-E84F-B2CD-18EF33519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Fenrir Greyback</a:t>
            </a:r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C615394-D956-EE45-B676-7F5FB5340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u="none" strike="noStrike">
                <a:solidFill>
                  <a:srgbClr val="99CC00"/>
                </a:solidFill>
                <a:effectLst/>
                <a:latin typeface="Trebuchet MS" panose="020B0603020202020204" pitchFamily="34" charset="0"/>
              </a:rPr>
              <a:t>V minulosti to bol vlkolak, menil sa za každého splnu no raz sa to práve v strede premeny zastavilo a on zostal polo-vlkolak.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347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7BB74C-350E-D64D-AB06-60957DBDE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Barty Crouch ml.</a:t>
            </a:r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0C01E0C-B78D-D24E-8965-DE461858A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u="none" strike="noStrike">
                <a:solidFill>
                  <a:srgbClr val="99CC00"/>
                </a:solidFill>
                <a:effectLst/>
                <a:latin typeface="Trebuchet MS" panose="020B0603020202020204" pitchFamily="34" charset="0"/>
              </a:rPr>
              <a:t>Bol to oddaný smrťožrút. Jeho otec pracuje na ministerstve. Barty Crouch zomrel pred niekoľkými týždňami prútikom Rokfortského študenta.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65483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319689-A129-044A-A2FA-960AA14A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Ďakujem za pozornosť</a:t>
            </a:r>
          </a:p>
        </p:txBody>
      </p:sp>
    </p:spTree>
    <p:extLst>
      <p:ext uri="{BB962C8B-B14F-4D97-AF65-F5344CB8AC3E}">
        <p14:creationId xmlns:p14="http://schemas.microsoft.com/office/powerpoint/2010/main" val="23261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6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ppt_x+0.155"/>
                                          </p:val>
                                        </p:tav>
                                        <p:tav tm="55000">
                                          <p:val>
                                            <p:strVal val="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400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6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019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076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169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0296"/>
                                          </p:val>
                                        </p:tav>
                                        <p:tav tm="25000">
                                          <p:val>
                                            <p:strVal val="ppt_y+0.0454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0639"/>
                                          </p:val>
                                        </p:tav>
                                        <p:tav tm="35000">
                                          <p:val>
                                            <p:strVal val="ppt_y+0.0846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071"/>
                                          </p:val>
                                        </p:tav>
                                        <p:tav tm="45000">
                                          <p:val>
                                            <p:strVal val="ppt_y+0.1307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ppt_y+0.1792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029"/>
                                          </p:val>
                                        </p:tav>
                                        <p:tav tm="65000">
                                          <p:val>
                                            <p:strVal val="ppt_y+0.2253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461"/>
                                          </p:val>
                                        </p:tav>
                                        <p:tav tm="75000">
                                          <p:val>
                                            <p:strVal val="ppt_y+0.2646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2804"/>
                                          </p:val>
                                        </p:tav>
                                        <p:tav tm="85000">
                                          <p:val>
                                            <p:strVal val="ppt_y+0.2931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024"/>
                                          </p:val>
                                        </p:tav>
                                        <p:tav tm="95000">
                                          <p:val>
                                            <p:strVal val="ppt_y+0.308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10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A85874-174F-4E4B-B69D-5B117CB77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Smrťožrúti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4AB477C-3F86-284B-9A03-A00EA930B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2841" y="2229078"/>
            <a:ext cx="9905999" cy="3541714"/>
          </a:xfrm>
        </p:spPr>
        <p:txBody>
          <a:bodyPr/>
          <a:lstStyle/>
          <a:p>
            <a:r>
              <a:rPr lang="sk-SK" b="0" i="0" u="none" strike="noStrike" dirty="0">
                <a:solidFill>
                  <a:srgbClr val="339966"/>
                </a:solidFill>
                <a:effectLst/>
                <a:latin typeface="Comic Sans MS" panose="020F0502020204030204" pitchFamily="34" charset="0"/>
              </a:rPr>
              <a:t>Smrťožrúti</a:t>
            </a:r>
            <a:br>
              <a:rPr lang="sk-SK" dirty="0"/>
            </a:br>
            <a:r>
              <a:rPr lang="sk-SK" b="1" i="0" u="none" strike="noStrike" dirty="0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Smrťožrúti sú skupina temných čarodejníkov, využávajúcich čiernu mágie a pracujúcich s lordom Voldemortom - najväčším temným čarodejníkom tejto doby. Na ľavom predlaktí majú na spodnej strane smrťožrútske tetovanie.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7175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9B6164-1A90-1249-B4EF-E5537B52B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Lord Voldemort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A1F41AC-BD0E-BF40-A313-AF29B3DC5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u="none" strike="noStrike">
                <a:solidFill>
                  <a:srgbClr val="339966"/>
                </a:solidFill>
                <a:effectLst/>
                <a:latin typeface="Comic Sans MS" panose="030F0702030302020204" pitchFamily="66" charset="0"/>
              </a:rPr>
              <a:t>Voldemort</a:t>
            </a:r>
            <a:br>
              <a:rPr lang="sk-SK" b="0" i="0" u="none" strike="noStrike">
                <a:solidFill>
                  <a:srgbClr val="339966"/>
                </a:solidFill>
                <a:effectLst/>
                <a:latin typeface="Comic Sans MS" panose="030F0702030302020204" pitchFamily="66" charset="0"/>
              </a:rPr>
            </a:br>
            <a: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Je to vodca smrťožrútov. Smrťožrúti ho volajú Temný Pán. Chodil na Rokfort do Slizolinu. Jeho pravé meno je Tom Marvolo Riddle. Je to najväčší temný čarodej doby. </a:t>
            </a:r>
            <a:br>
              <a:rPr lang="sk-SK"/>
            </a:br>
            <a:br>
              <a:rPr lang="sk-SK"/>
            </a:b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4701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014E0A-9BB2-8647-ABCD-A69D694C0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Lucius malfoy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E4B52FC-F026-C34E-8493-A987CE2DF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u="none" strike="noStrike">
                <a:solidFill>
                  <a:srgbClr val="99CC00"/>
                </a:solidFill>
                <a:effectLst/>
                <a:latin typeface="Trebuchet MS" panose="020B0603020202020204" pitchFamily="34" charset="0"/>
              </a:rPr>
              <a:t>Je to bývalý študent v Slizoline na Rokforte. Na Rokforte má syna Draca Malfoya a synovca Percyho Ignatusa Blacka. Svoj prútik má schovaný v čiernej  vychádzkovej palici, na ktorej je striborná hadia hlava.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5840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4A7697-91DE-EB4E-BCB4-9157552C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Narcissa Malfoyová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49B0433-ACB4-DD4F-8212-1BC68CC4D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u="none" strike="noStrike" dirty="0">
                <a:solidFill>
                  <a:srgbClr val="99CC00"/>
                </a:solidFill>
                <a:effectLst/>
                <a:latin typeface="Trebuchet MS" panose="020B0603020202020204" pitchFamily="34" charset="0"/>
              </a:rPr>
              <a:t>Manželka Luciusa Malfoya a matka Slizolinského študenta na Rokforte Draca Malfoya. Sestra Bellatrix Lestrangeovej. Za slobodná sa volala Blacková.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9315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BB4EDF-0F41-3146-A7E0-1B3276C10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Bellatrix Lestrengeová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7073F82-5197-5540-9EF5-E9CDFC09C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u="none" strike="noStrike">
                <a:solidFill>
                  <a:srgbClr val="99CC00"/>
                </a:solidFill>
                <a:effectLst/>
                <a:latin typeface="Trebuchet MS" panose="020B0603020202020204" pitchFamily="34" charset="0"/>
              </a:rPr>
              <a:t>Je to najvernejšia smrťožrútka. Utiekla z Azkabanu. Za slobodna bola Blacková. Jej manžel je Rudolphus Lestrange.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396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DA8FCA-81C5-554B-8690-E2481BC61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Rudolphus</a:t>
            </a:r>
            <a:b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</a:br>
            <a: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Lestrange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4395CCD-F650-9649-BA7B-7F57DCEF3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u="none" strike="noStrike">
                <a:solidFill>
                  <a:srgbClr val="99CC00"/>
                </a:solidFill>
                <a:effectLst/>
                <a:latin typeface="Trebuchet MS" panose="020B0603020202020204" pitchFamily="34" charset="0"/>
              </a:rPr>
              <a:t>manžel Bellatrix Lestrangovej. Má brata Rabastana Lestranga.</a:t>
            </a:r>
            <a:br>
              <a:rPr lang="sk-SK"/>
            </a:br>
            <a:r>
              <a:rPr lang="sk-SK" b="0" i="0" u="none" strike="noStrike">
                <a:solidFill>
                  <a:srgbClr val="99CC00"/>
                </a:solidFill>
                <a:effectLst/>
                <a:latin typeface="Trebuchet MS" panose="020B0603020202020204" pitchFamily="34" charset="0"/>
              </a:rPr>
              <a:t>Utiekol z Azkabanu.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327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630B99-CC91-B449-9E50-F6EA9C9B3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Rabastan</a:t>
            </a:r>
            <a:b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</a:br>
            <a: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Lestrange</a:t>
            </a:r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DB9F28F-515D-E24C-9B36-FCE1C40E8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u="none" strike="noStrike">
                <a:solidFill>
                  <a:srgbClr val="99CC00"/>
                </a:solidFill>
                <a:effectLst/>
                <a:latin typeface="Trebuchet MS" panose="020B0603020202020204" pitchFamily="34" charset="0"/>
              </a:rPr>
              <a:t>Má brata Rudolphusa Lestranga. Utiekol z Azkabanu.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7005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277625-73F2-A447-8DBD-7AABD3E9E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Amycus Carrow</a:t>
            </a:r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41508B5-9B82-3A4D-BBE2-07DF1FB5C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>
                <a:solidFill>
                  <a:srgbClr val="99CC00"/>
                </a:solidFill>
                <a:effectLst/>
              </a:rPr>
              <a:t>Má sestru Alectu Carrowú. Utiekol z Azkabanu.</a:t>
            </a:r>
            <a:br>
              <a:rPr lang="sk-SK"/>
            </a:b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789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Širokouhlá</PresentationFormat>
  <Slides>15</Slides>
  <Notes>0</Notes>
  <HiddenSlides>0</HiddenSlide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6" baseType="lpstr">
      <vt:lpstr>Obvod</vt:lpstr>
      <vt:lpstr>Obrana proti čiernej mágií</vt:lpstr>
      <vt:lpstr>Smrťožrúti</vt:lpstr>
      <vt:lpstr>Lord Voldemort</vt:lpstr>
      <vt:lpstr>Lucius malfoy</vt:lpstr>
      <vt:lpstr>Narcissa Malfoyová</vt:lpstr>
      <vt:lpstr>Bellatrix Lestrengeová</vt:lpstr>
      <vt:lpstr>Rudolphus Lestrange</vt:lpstr>
      <vt:lpstr>Rabastan Lestrange</vt:lpstr>
      <vt:lpstr>Amycus Carrow</vt:lpstr>
      <vt:lpstr>Alecto Carrowá</vt:lpstr>
      <vt:lpstr>Peter Pettigrew</vt:lpstr>
      <vt:lpstr>Igor Karkarov</vt:lpstr>
      <vt:lpstr>Fenrir Greyback</vt:lpstr>
      <vt:lpstr>Barty Crouch ml.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Obrana proti čiernej mágií</dc:title>
  <dc:creator>Gabriel Floch</dc:creator>
  <cp:lastModifiedBy>Gabriel Floch</cp:lastModifiedBy>
  <cp:revision>3</cp:revision>
  <dcterms:created xsi:type="dcterms:W3CDTF">2020-11-05T12:18:02Z</dcterms:created>
  <dcterms:modified xsi:type="dcterms:W3CDTF">2020-11-06T08:47:49Z</dcterms:modified>
</cp:coreProperties>
</file>