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630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588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0253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9359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295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0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579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634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332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2966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469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515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939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210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845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Kliknutím na ikonu pridáte obrázok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2339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11/10/20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8200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3F17D7-6DAF-7D43-89FF-A353FD66FA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16251" y="1231506"/>
            <a:ext cx="6338958" cy="4394988"/>
          </a:xfrm>
        </p:spPr>
        <p:txBody>
          <a:bodyPr>
            <a:normAutofit/>
          </a:bodyPr>
          <a:lstStyle/>
          <a:p>
            <a:r>
              <a:rPr lang="sk-SK" sz="6600" dirty="0"/>
              <a:t>Poučky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B9CE862-0AFD-AC48-9C2C-0E31926C39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6929" y="1565556"/>
            <a:ext cx="3112442" cy="3726888"/>
          </a:xfrm>
        </p:spPr>
        <p:txBody>
          <a:bodyPr anchor="ctr">
            <a:normAutofit/>
          </a:bodyPr>
          <a:lstStyle/>
          <a:p>
            <a:pPr algn="l"/>
            <a:r>
              <a:rPr lang="sk-SK" sz="2800" dirty="0"/>
              <a:t>Rokfort</a:t>
            </a:r>
          </a:p>
        </p:txBody>
      </p:sp>
    </p:spTree>
    <p:extLst>
      <p:ext uri="{BB962C8B-B14F-4D97-AF65-F5344CB8AC3E}">
        <p14:creationId xmlns:p14="http://schemas.microsoft.com/office/powerpoint/2010/main" val="3747961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8E1B55B-EC1E-1A4D-9205-B87186DBC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Oddelenie muklov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E43603E-5795-0549-A4D8-10996AB956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Oddelenie muklov sa zaoberá oddelením čarodejníckeho od muklovského sveta a rieši muklovskí veci. Napríklad artefakty z muklovského sveta. </a:t>
            </a:r>
            <a:b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</a:br>
            <a:r>
              <a:rPr lang="sk-SK" b="1" i="0" u="none" strike="noStrike">
                <a:solidFill>
                  <a:srgbClr val="800000"/>
                </a:solidFill>
                <a:effectLst/>
                <a:latin typeface="Verdana" panose="020B0604030504040204" pitchFamily="34" charset="0"/>
              </a:rPr>
              <a:t>Vedúci oddelenia: Artur Weasley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800874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F356BB-8927-0B47-A62D-F96BBD74E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/>
              <a:t>Beuxbatonská stredná škola kúziel 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0111BAE-172E-554D-9E8D-03A08455A0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sk-SK" b="0" i="0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</a:br>
            <a: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  <a:t>Je to stredná čarodejnícka škola, </a:t>
            </a:r>
            <a:b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</a:br>
            <a: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  <a:t>ktorá sa nachádza vo Francúzsku.</a:t>
            </a:r>
            <a:b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</a:br>
            <a: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  <a:t>Je rozdelená na štyri fakulty: </a:t>
            </a:r>
            <a:b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</a:br>
            <a:r>
              <a:rPr lang="sk-SK" b="1" i="1" u="none" strike="noStrike" dirty="0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  <a:t>Aria, Ignus, Terra a Nerris. 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6918672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D6A4BFD-A4E7-6449-9F0B-ADEE461B6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Smrťožrúti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F5864BA7-EEA6-0F40-85BA-DDF18BF268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0" u="none" strike="noStrike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Smrťožrúti sú skupina temných čarodejníkov, využávajúcich čiernu mágie a pracujúcich s lordom Voldemortom - najväčším temným čarodejníkom tejto doby. Na ľavom predlaktí majú na spodnej strane smrťožrútske tetovanie. 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29948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64E3F8-D8BC-F24C-9913-207130BEE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Aurori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A2C1145F-0609-8844-BEAD-CEC858D312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0" u="none" strike="noStrike" dirty="0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- sú ochrancovia čarodejníkov pred zlom. Sú veľmi inteligentní. Aurori bojujú proti lordovi Voldemortovi, jeho smrťožrútom, rôznym čarodejníkom, ktorí využívajú čiernu mágiu, černokňažníkom a zločincom.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16156929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205D4B-BE01-EF46-8224-A600D5D8C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Azkaban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4EEF45D-47A4-B742-96E9-5CE16E776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8610" y="864108"/>
            <a:ext cx="7315200" cy="5120640"/>
          </a:xfrm>
        </p:spPr>
        <p:txBody>
          <a:bodyPr/>
          <a:lstStyle/>
          <a:p>
            <a:br>
              <a:rPr lang="sk-SK" b="0" i="0" u="none" strike="noStrike" dirty="0">
                <a:solidFill>
                  <a:srgbClr val="C0C0C0"/>
                </a:solidFill>
                <a:effectLst/>
                <a:latin typeface="Verdana" panose="020B0604030504040204" pitchFamily="34" charset="0"/>
              </a:rPr>
            </a:br>
            <a:r>
              <a:rPr lang="sk-SK" b="0" i="0" u="none" strike="noStrike" dirty="0">
                <a:solidFill>
                  <a:srgbClr val="C0C0C0"/>
                </a:solidFill>
                <a:effectLst/>
                <a:latin typeface="Verdana" panose="020B0604030504040204" pitchFamily="34" charset="0"/>
              </a:rPr>
              <a:t>Azkaban je čarodejnícke väzenie, ležiace v mori na severe od Veľkej Británie. Azkaban bol postavený na malom ostrovčeku, nikde nebolo úniku. V súčastnosti je ostrov zaliaty morom. Azkaban z hora vyzerá ako trojuholník. 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971277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F53C11-82A4-5F4B-9315-A01E518EDF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Dementor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CFD5F78-F08D-AB46-AB45-5598E8ADBD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sk-SK" b="0" i="0" u="none" strike="noStrike" dirty="0">
                <a:solidFill>
                  <a:srgbClr val="C0C0C0"/>
                </a:solidFill>
                <a:effectLst/>
                <a:latin typeface="Verdana" panose="020B0604030504040204" pitchFamily="34" charset="0"/>
              </a:rPr>
            </a:br>
            <a:r>
              <a:rPr lang="sk-SK" b="0" i="0" u="none" strike="noStrike" dirty="0">
                <a:solidFill>
                  <a:srgbClr val="C0C0C0"/>
                </a:solidFill>
                <a:effectLst/>
                <a:latin typeface="Verdana" panose="020B0604030504040204" pitchFamily="34" charset="0"/>
              </a:rPr>
              <a:t>V Azkabane sa využívajú tvori, ktoré sa živia ľudskými pozitívnymi myšlienkami a spomienkami. Volajú sa dementori. Sú to tvory bez duše a chodia v plášťoch s kapucňami.Kapucňu si dá dole, len keď ide vykonať jeden z najhorších trestov pre väzňa v Azkabane - dementorov bozk.</a:t>
            </a:r>
            <a:r>
              <a:rPr lang="sk-SK" b="0" i="0" u="none" strike="noStrike" dirty="0">
                <a:solidFill>
                  <a:srgbClr val="7F675C"/>
                </a:solidFill>
                <a:effectLst/>
                <a:latin typeface="Verdana" panose="020B0604030504040204" pitchFamily="34" charset="0"/>
              </a:rPr>
              <a:t> 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441077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2E4719-1678-B44D-8566-B92138270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Voldemort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F5F5246-2EA5-DF44-8802-EE70CD208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sk-SK" b="0" i="0" u="none" strike="noStrike" dirty="0">
                <a:solidFill>
                  <a:srgbClr val="339966"/>
                </a:solidFill>
                <a:effectLst/>
                <a:latin typeface="Comic Sans MS" panose="030F0702030302020204" pitchFamily="66" charset="0"/>
              </a:rPr>
            </a:br>
            <a:r>
              <a:rPr lang="sk-SK" b="1" i="0" u="none" strike="noStrike" dirty="0">
                <a:solidFill>
                  <a:srgbClr val="339966"/>
                </a:solidFill>
                <a:effectLst/>
                <a:latin typeface="Verdana" panose="020B0604030504040204" pitchFamily="34" charset="0"/>
              </a:rPr>
              <a:t>Je to vodca smrťožrútov. Smrťožrúti ho volajú Temný Pán. Chodil na Rokfort do Slizolinu. Jeho pravé meno je Tom Marvolo Riddle. Je to najväčší temný čarodej doby. </a:t>
            </a: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721227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7382CD-DD0A-F94B-B983-C6BF24E0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Animág alebo zveromág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EA6CC3F5-4AAE-AA4D-9D04-C9DD885109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Animágia alebo zveromágia je neverbálny druh tranfigurácie.</a:t>
            </a:r>
            <a:br>
              <a:rPr lang="sk-SK"/>
            </a:br>
            <a:r>
              <a:rPr lang="sk-SK" b="0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Človek sa pri tom dokáže zmeniť na zviera.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4489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878D44-873E-184F-9F99-6CFD3CF2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Minister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935D79A2-3AE9-414C-B113-F7BF5DB7EF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Minister mágie je najvyšší ústavný čiiniteľ čarodejníckeho sveta. </a:t>
            </a:r>
            <a:br>
              <a:rPr lang="sk-SK" b="1" i="1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</a:br>
            <a:r>
              <a:rPr lang="sk-SK" b="1" i="1" u="none" strike="noStrike" dirty="0">
                <a:solidFill>
                  <a:srgbClr val="FFFF00"/>
                </a:solidFill>
                <a:effectLst/>
                <a:latin typeface="Times New Roman" panose="02020603050405020304" pitchFamily="18" charset="0"/>
              </a:rPr>
              <a:t>Má svojho asistenta a svoju námestníčku. Námestníčka ministra mágie je Dolores Umbridgeová. Percy Ignatius Weasley je asistent ministra mágie. </a:t>
            </a:r>
            <a:br>
              <a:rPr lang="sk-SK" b="1" i="1" u="none" strike="noStrike" dirty="0">
                <a:solidFill>
                  <a:srgbClr val="7F675C"/>
                </a:solidFill>
                <a:effectLst/>
                <a:latin typeface="Times New Roman" panose="02020603050405020304" pitchFamily="18" charset="0"/>
              </a:rPr>
            </a:br>
            <a:br>
              <a:rPr lang="sk-SK" dirty="0"/>
            </a:b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3397222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691B80A-B3DD-0349-B033-86D56C412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Čarodejnícke tvory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1A4E604F-8D74-D240-A81C-F8100CB55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0" i="0" u="sng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Tvory v čarodejníckom svete sa rozdeľujú na dve skupiny:</a:t>
            </a:r>
            <a:br>
              <a:rPr lang="sk-SK"/>
            </a:br>
            <a:b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</a:br>
            <a: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Skupina Human</a:t>
            </a:r>
            <a:b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</a:br>
            <a:r>
              <a:rPr lang="sk-SK" b="0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Sú to tvory s ľuskou alebo takmer ľudskou inteligenciou. Patria sem napríklad ľudia, škriatkovia, kentauri, fauni, elfovia, víly a mnoho ďaľších. </a:t>
            </a:r>
            <a:br>
              <a:rPr lang="sk-SK"/>
            </a:br>
            <a:br>
              <a:rPr lang="sk-SK"/>
            </a:br>
            <a: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Skupina Beast</a:t>
            </a:r>
            <a:br>
              <a:rPr lang="sk-SK" b="1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</a:br>
            <a:r>
              <a:rPr lang="sk-SK" b="0" i="0" u="none" strike="noStrike">
                <a:solidFill>
                  <a:srgbClr val="FFCC00"/>
                </a:solidFill>
                <a:effectLst/>
                <a:latin typeface="Verdana" panose="020B0604030504040204" pitchFamily="34" charset="0"/>
              </a:rPr>
              <a:t>Sú to tvory, ktoré majú zvieraciu inteligenciu. Patria medzi ne napríklad hipogrify, draky, grifóny, testrály, fénixy, jednorožce, acromantuly a ešte mnoho ďaľších.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6980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DA41E9-9207-CF4B-BDC8-D49762D18A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Rokfortská stredná škola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8D1CA571-6AEF-874E-9B43-D9598514C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b="1" i="1" u="none" strike="noStrike">
                <a:solidFill>
                  <a:srgbClr val="FFCC00"/>
                </a:solidFill>
                <a:effectLst/>
                <a:latin typeface="Courier New" panose="02070309020205020404" pitchFamily="49" charset="0"/>
              </a:rPr>
              <a:t>Je to najväčšia a najlepšia čarodejnícka škola na svete. Je rozdelená do štyroch fakúlt: Chrabromil, Bifľomor, Bystrohlav, Slizolin. </a:t>
            </a:r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19024723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Širokouhlá</PresentationFormat>
  <Slides>12</Slides>
  <Notes>0</Notes>
  <HiddenSlides>0</HiddenSlide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12</vt:i4>
      </vt:variant>
    </vt:vector>
  </HeadingPairs>
  <TitlesOfParts>
    <vt:vector size="13" baseType="lpstr">
      <vt:lpstr>Berlín</vt:lpstr>
      <vt:lpstr>Poučky</vt:lpstr>
      <vt:lpstr>Aurori</vt:lpstr>
      <vt:lpstr>Azkaban</vt:lpstr>
      <vt:lpstr>Dementor</vt:lpstr>
      <vt:lpstr>Voldemort</vt:lpstr>
      <vt:lpstr>Animág alebo zveromág</vt:lpstr>
      <vt:lpstr>Minister</vt:lpstr>
      <vt:lpstr>Čarodejnícke tvory</vt:lpstr>
      <vt:lpstr>Rokfortská stredná škola</vt:lpstr>
      <vt:lpstr>Oddelenie muklov</vt:lpstr>
      <vt:lpstr>Beuxbatonská stredná škola kúziel </vt:lpstr>
      <vt:lpstr>Smrťožrúti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Poučky</dc:title>
  <dc:creator>Gabriel Floch</dc:creator>
  <cp:lastModifiedBy>Gabriel Floch</cp:lastModifiedBy>
  <cp:revision>3</cp:revision>
  <dcterms:created xsi:type="dcterms:W3CDTF">2020-11-06T11:47:49Z</dcterms:created>
  <dcterms:modified xsi:type="dcterms:W3CDTF">2020-11-10T06:58:10Z</dcterms:modified>
</cp:coreProperties>
</file>