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09T10:02:11.501"/>
    </inkml:context>
    <inkml:brush xml:id="br0">
      <inkml:brushProperty name="width" value="0.1" units="cm"/>
      <inkml:brushProperty name="height" value="0.1" units="cm"/>
      <inkml:brushProperty name="color" value="#B4C3DA"/>
      <inkml:brushProperty name="inkEffects" value="silver"/>
      <inkml:brushProperty name="anchorX" value="-49083.74219"/>
      <inkml:brushProperty name="anchorY" value="-30939.65234"/>
      <inkml:brushProperty name="scaleFactor" value="0.5"/>
    </inkml:brush>
  </inkml:definitions>
  <inkml:trace contextRef="#ctx0" brushRef="#br0">85 483 24575,'-17'-96'0,"0"-1"0,0 0 0,1 1 0,-1-1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11/9/20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11/9/20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11/9/20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11/9/20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B02557A-7053-4340-A874-8AB926A8EDA1}" type="datetimeFigureOut">
              <a:rPr lang="en-US" dirty="0"/>
              <a:pPr/>
              <a:t>11/9/20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11/9/20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11/9/20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11/9/20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11/9/20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11/9/20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11/9/20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BB02557A-7053-4340-A874-8AB926A8EDA1}" type="datetimeFigureOut">
              <a:rPr lang="en-US" dirty="0"/>
              <a:pPr/>
              <a:t>11/9/20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us05web.zoom.us/j/4311377215?pwd=Yy9RTHdDNFBEc2t4Uk5EL05NcEErQT0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093E51-1355-8841-A244-731F7F085D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Úlohy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412F430-BA81-1141-AB58-4B254F60F4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6577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DD012C-AADB-BB47-B25E-F0AD1AE96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Priraď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397BA64-85E3-514B-B6FD-0067ACD2B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Expecto Patronum.                                           Lieči zlomeniny</a:t>
            </a:r>
          </a:p>
          <a:p>
            <a:r>
              <a:rPr lang="sk-SK" dirty="0"/>
              <a:t>Episkey.                                                           Nehýb sa </a:t>
            </a:r>
          </a:p>
          <a:p>
            <a:r>
              <a:rPr lang="sk-SK" dirty="0"/>
              <a:t>Reparo.                                                          Vyčaruje patronusa</a:t>
            </a:r>
          </a:p>
          <a:p>
            <a:r>
              <a:rPr lang="sk-SK" dirty="0"/>
              <a:t>Nehýb sa.                                                   Opravuje pokazené veci</a:t>
            </a:r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6" name="Písanie rukou 5">
                <a:extLst>
                  <a:ext uri="{FF2B5EF4-FFF2-40B4-BE49-F238E27FC236}">
                    <a16:creationId xmlns:a16="http://schemas.microsoft.com/office/drawing/2014/main" id="{FDCE43E4-7843-7C42-A71D-97E414A97F6C}"/>
                  </a:ext>
                </a:extLst>
              </p14:cNvPr>
              <p14:cNvContentPartPr/>
              <p14:nvPr/>
            </p14:nvContentPartPr>
            <p14:xfrm>
              <a:off x="10916301" y="994763"/>
              <a:ext cx="30600" cy="174240"/>
            </p14:xfrm>
          </p:contentPart>
        </mc:Choice>
        <mc:Fallback xmlns="">
          <p:pic>
            <p:nvPicPr>
              <p:cNvPr id="6" name="Písanie rukou 5">
                <a:extLst>
                  <a:ext uri="{FF2B5EF4-FFF2-40B4-BE49-F238E27FC236}">
                    <a16:creationId xmlns:a16="http://schemas.microsoft.com/office/drawing/2014/main" id="{FDCE43E4-7843-7C42-A71D-97E414A97F6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898661" y="976763"/>
                <a:ext cx="66240" cy="209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57923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0FE76B-AE87-984E-83BC-0C0403F50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Priraď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68AE75C-2410-E242-A95E-AA848E193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Tom Marvoloso Riddle.                                               Chrabromil</a:t>
            </a:r>
          </a:p>
          <a:p>
            <a:r>
              <a:rPr lang="sk-SK" dirty="0"/>
              <a:t>Nymphadora Tonksová.                                             Bystrohlav</a:t>
            </a:r>
          </a:p>
          <a:p>
            <a:r>
              <a:rPr lang="sk-SK" dirty="0"/>
              <a:t>Pandora Lovegoodová.                                             Slizolin</a:t>
            </a:r>
          </a:p>
          <a:p>
            <a:r>
              <a:rPr lang="sk-SK" dirty="0"/>
              <a:t>Sirius Black.                                                             Bifľomor</a:t>
            </a:r>
          </a:p>
        </p:txBody>
      </p:sp>
    </p:spTree>
    <p:extLst>
      <p:ext uri="{BB962C8B-B14F-4D97-AF65-F5344CB8AC3E}">
        <p14:creationId xmlns:p14="http://schemas.microsoft.com/office/powerpoint/2010/main" val="761167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B45A9C-64A3-5E4D-84CC-A87555BA8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Tajnička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A96A5B7-3822-3F4D-B48C-FAFB711F6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 preklade je Pottery ......</a:t>
            </a:r>
          </a:p>
          <a:p>
            <a:r>
              <a:rPr lang="sk-SK" dirty="0"/>
              <a:t>1. Rokfort je výzorovo ........</a:t>
            </a:r>
          </a:p>
          <a:p>
            <a:r>
              <a:rPr lang="sk-SK" dirty="0"/>
              <a:t>2. Harryho naj kamoš je ...........</a:t>
            </a:r>
          </a:p>
          <a:p>
            <a:r>
              <a:rPr lang="sk-SK" dirty="0"/>
              <a:t>3. Harry máva zlú........</a:t>
            </a:r>
          </a:p>
          <a:p>
            <a:r>
              <a:rPr lang="sk-SK" dirty="0"/>
              <a:t>4.  Harryho 1. priaťeľka</a:t>
            </a:r>
          </a:p>
          <a:p>
            <a:r>
              <a:rPr lang="sk-SK" dirty="0"/>
              <a:t>5. Smrťožrút- riadiťeľ Durmatrangu</a:t>
            </a:r>
          </a:p>
          <a:p>
            <a:r>
              <a:rPr lang="sk-SK" dirty="0"/>
              <a:t>6. Nevillová žena </a:t>
            </a:r>
          </a:p>
          <a:p>
            <a:r>
              <a:rPr lang="sk-SK" dirty="0"/>
              <a:t>7. Škola Harryho Pottera</a:t>
            </a:r>
          </a:p>
        </p:txBody>
      </p:sp>
    </p:spTree>
    <p:extLst>
      <p:ext uri="{BB962C8B-B14F-4D97-AF65-F5344CB8AC3E}">
        <p14:creationId xmlns:p14="http://schemas.microsoft.com/office/powerpoint/2010/main" val="3955808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325B90-A93D-D246-ADC0-15BE3A7C8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Odpovede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32D7261-58B0-8947-96BD-D6CC1B747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hlinkClick r:id="rId2"/>
              </a:rPr>
              <a:t>https://us05web.zoom.us/j/4311377215?pwd=Yy9RTHdDNFBEc2t4Uk5EL05NcEErQT09</a:t>
            </a:r>
            <a:r>
              <a:rPr lang="sk-S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13177798"/>
      </p:ext>
    </p:extLst>
  </p:cSld>
  <p:clrMapOvr>
    <a:masterClrMapping/>
  </p:clrMapOvr>
</p:sld>
</file>

<file path=ppt/theme/theme1.xml><?xml version="1.0" encoding="utf-8"?>
<a:theme xmlns:a="http://schemas.openxmlformats.org/drawingml/2006/main" name="Pierka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Širokouhlá</PresentationFormat>
  <Slides>5</Slides>
  <Notes>0</Notes>
  <HiddenSlides>0</HiddenSlide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Pierka</vt:lpstr>
      <vt:lpstr>Úlohy</vt:lpstr>
      <vt:lpstr>Priraď</vt:lpstr>
      <vt:lpstr>Priraď </vt:lpstr>
      <vt:lpstr>Tajnička</vt:lpstr>
      <vt:lpstr>Odpovede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Úlohy</dc:title>
  <dc:creator>Gabriel Floch</dc:creator>
  <cp:lastModifiedBy>Gabriel Floch</cp:lastModifiedBy>
  <cp:revision>4</cp:revision>
  <dcterms:created xsi:type="dcterms:W3CDTF">2020-11-09T09:47:26Z</dcterms:created>
  <dcterms:modified xsi:type="dcterms:W3CDTF">2020-11-09T17:02:09Z</dcterms:modified>
</cp:coreProperties>
</file>