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uzana Flochová" userId="1276cb661d61e9f6" providerId="LiveId" clId="{06B3F34E-BBC7-4423-AA8C-7AC1C19E58B8}"/>
    <pc:docChg chg="addSld modSld sldOrd">
      <pc:chgData name="Zuzana Flochová" userId="1276cb661d61e9f6" providerId="LiveId" clId="{06B3F34E-BBC7-4423-AA8C-7AC1C19E58B8}" dt="2020-06-18T11:30:01.967" v="92"/>
      <pc:docMkLst>
        <pc:docMk/>
      </pc:docMkLst>
      <pc:sldChg chg="modSp new mod ord modAnim">
        <pc:chgData name="Zuzana Flochová" userId="1276cb661d61e9f6" providerId="LiveId" clId="{06B3F34E-BBC7-4423-AA8C-7AC1C19E58B8}" dt="2020-06-18T11:30:01.967" v="92"/>
        <pc:sldMkLst>
          <pc:docMk/>
          <pc:sldMk cId="1612101268" sldId="262"/>
        </pc:sldMkLst>
        <pc:spChg chg="mod">
          <ac:chgData name="Zuzana Flochová" userId="1276cb661d61e9f6" providerId="LiveId" clId="{06B3F34E-BBC7-4423-AA8C-7AC1C19E58B8}" dt="2020-06-18T11:29:27.395" v="13" actId="20577"/>
          <ac:spMkLst>
            <pc:docMk/>
            <pc:sldMk cId="1612101268" sldId="262"/>
            <ac:spMk id="2" creationId="{DB6A57AB-C3F9-41E3-B6C4-AD70223EC662}"/>
          </ac:spMkLst>
        </pc:spChg>
        <pc:spChg chg="mod">
          <ac:chgData name="Zuzana Flochová" userId="1276cb661d61e9f6" providerId="LiveId" clId="{06B3F34E-BBC7-4423-AA8C-7AC1C19E58B8}" dt="2020-06-18T11:29:52.466" v="90" actId="20577"/>
          <ac:spMkLst>
            <pc:docMk/>
            <pc:sldMk cId="1612101268" sldId="262"/>
            <ac:spMk id="3" creationId="{E23FBD9F-1247-461E-B67E-4A9E2FC23C5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462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4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815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3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309539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9265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490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41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05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86688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86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434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3BE38F-20CE-44F9-9E1B-7BE6F2289D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Obrana Proti čiernej mágii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D83426F-CFBD-4636-A041-64B63ADF7C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Tom </a:t>
            </a:r>
            <a:r>
              <a:rPr lang="sk-SK" dirty="0" err="1"/>
              <a:t>marvoloso</a:t>
            </a:r>
            <a:r>
              <a:rPr lang="sk-SK" dirty="0"/>
              <a:t> </a:t>
            </a:r>
            <a:r>
              <a:rPr lang="sk-SK" dirty="0" err="1"/>
              <a:t>riddle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776058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CD155D-9134-4865-8D99-42E5FBCAB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00B050"/>
                </a:solidFill>
              </a:rPr>
              <a:t>Vlkolak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A86B259-4A29-4D06-A8E5-4B280F69421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>
                <a:latin typeface="inherit"/>
              </a:rPr>
              <a:t>Vlkolaka sa mení hneď Ako nastane </a:t>
            </a:r>
            <a:r>
              <a:rPr lang="sk-SK" dirty="0">
                <a:solidFill>
                  <a:srgbClr val="00B050"/>
                </a:solidFill>
                <a:latin typeface="inherit"/>
              </a:rPr>
              <a:t>spln mesiaca. Nepamätá </a:t>
            </a:r>
            <a:r>
              <a:rPr lang="sk-SK" dirty="0">
                <a:latin typeface="inherit"/>
              </a:rPr>
              <a:t>si kto je. Je schopný </a:t>
            </a:r>
            <a:r>
              <a:rPr lang="sk-SK" dirty="0">
                <a:solidFill>
                  <a:srgbClr val="00B050"/>
                </a:solidFill>
                <a:latin typeface="inherit"/>
              </a:rPr>
              <a:t>zabiť hocikoho</a:t>
            </a:r>
            <a:r>
              <a:rPr lang="sk-SK" dirty="0">
                <a:latin typeface="inherit"/>
              </a:rPr>
              <a:t>. A reaguje výhradne na Volanie </a:t>
            </a:r>
            <a:r>
              <a:rPr lang="sk-SK" dirty="0">
                <a:solidFill>
                  <a:srgbClr val="00B050"/>
                </a:solidFill>
                <a:latin typeface="inherit"/>
              </a:rPr>
              <a:t>svojho druhu.</a:t>
            </a:r>
          </a:p>
          <a:p>
            <a:endParaRPr lang="sk-SK" dirty="0">
              <a:solidFill>
                <a:srgbClr val="00B050"/>
              </a:solidFill>
              <a:latin typeface="inherit"/>
            </a:endParaRPr>
          </a:p>
          <a:p>
            <a:br>
              <a:rPr lang="sk-SK" dirty="0">
                <a:latin typeface="inherit"/>
              </a:rPr>
            </a:br>
            <a:endParaRPr lang="sk-SK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8E0431BF-3A3E-4454-84C4-D215044DF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24" y="3890395"/>
            <a:ext cx="3429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5588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FFEA0B-9318-42E3-B8BA-235E87B60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901" y="320735"/>
            <a:ext cx="10178322" cy="1492132"/>
          </a:xfrm>
        </p:spPr>
        <p:txBody>
          <a:bodyPr/>
          <a:lstStyle/>
          <a:p>
            <a:r>
              <a:rPr lang="sk-SK" dirty="0">
                <a:solidFill>
                  <a:srgbClr val="C00000"/>
                </a:solidFill>
              </a:rPr>
              <a:t>ÚLOHY!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CA3D3DA-8D9E-407F-B8D0-3F1972E5E19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Nauč sa poučku zo strany dva!</a:t>
            </a:r>
          </a:p>
          <a:p>
            <a:r>
              <a:rPr lang="sk-SK" dirty="0"/>
              <a:t>Urob projekt o Vlkolakoch!</a:t>
            </a:r>
          </a:p>
          <a:p>
            <a:r>
              <a:rPr lang="sk-SK" dirty="0"/>
              <a:t>Napíš dvoch  mená najznámejších vlkolakov!</a:t>
            </a:r>
          </a:p>
          <a:p>
            <a:endParaRPr lang="sk-SK" dirty="0"/>
          </a:p>
          <a:p>
            <a:r>
              <a:rPr lang="sk-SK" sz="3200" dirty="0">
                <a:solidFill>
                  <a:srgbClr val="C00000"/>
                </a:solidFill>
              </a:rPr>
              <a:t>Všetko pošli na email: simonkaflochova</a:t>
            </a:r>
            <a:r>
              <a:rPr lang="en-US" sz="3200" dirty="0">
                <a:solidFill>
                  <a:srgbClr val="C00000"/>
                </a:solidFill>
              </a:rPr>
              <a:t>@</a:t>
            </a:r>
            <a:r>
              <a:rPr lang="sk-SK" sz="3200" dirty="0">
                <a:solidFill>
                  <a:srgbClr val="C00000"/>
                </a:solidFill>
              </a:rPr>
              <a:t>gmail.com</a:t>
            </a:r>
          </a:p>
        </p:txBody>
      </p:sp>
    </p:spTree>
    <p:extLst>
      <p:ext uri="{BB962C8B-B14F-4D97-AF65-F5344CB8AC3E}">
        <p14:creationId xmlns:p14="http://schemas.microsoft.com/office/powerpoint/2010/main" val="16989939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5AAF7C-61B7-4793-BD0B-0D4DB8AEA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 si všetko poslal tak si to skontroluj!!!!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1D892BA-9971-4700-B049-553A64BA772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0218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43073A-29BC-4852-841E-9EBAE84DA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Kontrola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C0B7CFA-4EE8-4376-9247-1959CA05D98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Na projekte si mal napísať zaujímavosti!!!</a:t>
            </a:r>
          </a:p>
          <a:p>
            <a:r>
              <a:rPr lang="sk-SK" dirty="0" err="1"/>
              <a:t>Remus</a:t>
            </a:r>
            <a:r>
              <a:rPr lang="sk-SK" dirty="0"/>
              <a:t>  </a:t>
            </a:r>
            <a:r>
              <a:rPr lang="sk-SK" dirty="0" err="1"/>
              <a:t>Jonh</a:t>
            </a:r>
            <a:r>
              <a:rPr lang="sk-SK" dirty="0"/>
              <a:t> </a:t>
            </a:r>
            <a:r>
              <a:rPr lang="sk-SK" dirty="0" err="1"/>
              <a:t>Lupin</a:t>
            </a:r>
            <a:r>
              <a:rPr lang="sk-SK" dirty="0"/>
              <a:t> a </a:t>
            </a:r>
            <a:r>
              <a:rPr lang="sk-SK" dirty="0" err="1">
                <a:solidFill>
                  <a:srgbClr val="202122"/>
                </a:solidFill>
                <a:latin typeface="Arial" panose="020B0604020202020204" pitchFamily="34" charset="0"/>
              </a:rPr>
              <a:t>Fenrir</a:t>
            </a:r>
            <a:r>
              <a:rPr lang="sk-SK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sk-SK" dirty="0" err="1">
                <a:solidFill>
                  <a:srgbClr val="202122"/>
                </a:solidFill>
                <a:latin typeface="Arial" panose="020B0604020202020204" pitchFamily="34" charset="0"/>
              </a:rPr>
              <a:t>Greyback</a:t>
            </a: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728871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6A57AB-C3F9-41E3-B6C4-AD70223E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Pozor!!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23FBD9F-1247-461E-B67E-4A9E2FC23C5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k-SK" dirty="0"/>
              <a:t>Deti pozor uzatváram známky!!!!!!!!!!!!!!!!!!!!!!!!!!!!!!!!!!!!!!!!</a:t>
            </a:r>
          </a:p>
        </p:txBody>
      </p:sp>
    </p:spTree>
    <p:extLst>
      <p:ext uri="{BB962C8B-B14F-4D97-AF65-F5344CB8AC3E}">
        <p14:creationId xmlns:p14="http://schemas.microsoft.com/office/powerpoint/2010/main" val="161210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77AD0D-DD2E-4712-8B5B-754C99C58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Ďakujem za pozornosť!</a:t>
            </a:r>
          </a:p>
        </p:txBody>
      </p:sp>
      <p:pic>
        <p:nvPicPr>
          <p:cNvPr id="4" name="Zástupný objekt pre obsah 3">
            <a:extLst>
              <a:ext uri="{FF2B5EF4-FFF2-40B4-BE49-F238E27FC236}">
                <a16:creationId xmlns:a16="http://schemas.microsoft.com/office/drawing/2014/main" id="{30408A4F-3845-459A-9468-3112AC546B6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4383881" y="2366963"/>
            <a:ext cx="3424237" cy="342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7128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dznak">
  <a:themeElements>
    <a:clrScheme name="Odznak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Odznak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dznak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TM10001106[[fn=Štítok]]</Template>
  <TotalTime>22</TotalTime>
  <Words>100</Words>
  <Application>Microsoft Office PowerPoint</Application>
  <PresentationFormat>Širokouhlá</PresentationFormat>
  <Paragraphs>19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Arial</vt:lpstr>
      <vt:lpstr>Gill Sans MT</vt:lpstr>
      <vt:lpstr>Impact</vt:lpstr>
      <vt:lpstr>inherit</vt:lpstr>
      <vt:lpstr>Odznak</vt:lpstr>
      <vt:lpstr>Obrana Proti čiernej mágii</vt:lpstr>
      <vt:lpstr>Vlkolak</vt:lpstr>
      <vt:lpstr>ÚLOHY!</vt:lpstr>
      <vt:lpstr>Ak si všetko poslal tak si to skontroluj!!!!</vt:lpstr>
      <vt:lpstr>Kontrola</vt:lpstr>
      <vt:lpstr>Pozor!!</vt:lpstr>
      <vt:lpstr>Ďakujem za pozornosť!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Obrana Proti čiernej mágii</dc:title>
  <dc:creator>Zuzana Flochová</dc:creator>
  <cp:lastModifiedBy>Zuzana Flochová</cp:lastModifiedBy>
  <cp:revision>3</cp:revision>
  <dcterms:created xsi:type="dcterms:W3CDTF">2020-06-18T11:02:13Z</dcterms:created>
  <dcterms:modified xsi:type="dcterms:W3CDTF">2020-06-18T11:30:05Z</dcterms:modified>
</cp:coreProperties>
</file>